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68" y="41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1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23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4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4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022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20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90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3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48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75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85C53-62B5-483C-8E43-5D1D941A0C9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3D10F-B5D1-46A7-8C35-E8EDD7071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1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092" y="-41564"/>
            <a:ext cx="4124325" cy="495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564"/>
            <a:ext cx="11980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27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4" y="810491"/>
            <a:ext cx="11305308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2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8" y="457200"/>
            <a:ext cx="11575472" cy="57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1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709"/>
            <a:ext cx="12192000" cy="52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2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2673"/>
            <a:ext cx="1182485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219"/>
            <a:ext cx="11617035" cy="47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6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0" y="1039091"/>
            <a:ext cx="11076708" cy="52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11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311727"/>
            <a:ext cx="11388435" cy="62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8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9" y="810491"/>
            <a:ext cx="8541326" cy="27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7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7" y="415636"/>
            <a:ext cx="11159836" cy="62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1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267690"/>
            <a:ext cx="11263746" cy="44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8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456"/>
            <a:ext cx="12192000" cy="57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7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518"/>
            <a:ext cx="10806545" cy="21032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4667"/>
            <a:ext cx="10115550" cy="32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45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831273"/>
            <a:ext cx="116586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48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136"/>
            <a:ext cx="11430000" cy="23310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3923"/>
            <a:ext cx="10972800" cy="32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55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" y="727364"/>
            <a:ext cx="11305310" cy="2157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411"/>
            <a:ext cx="10785764" cy="24951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758730"/>
            <a:ext cx="5486400" cy="70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06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852055"/>
            <a:ext cx="1076498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0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935182"/>
            <a:ext cx="11762509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26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6" y="852055"/>
            <a:ext cx="11388437" cy="51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540326"/>
            <a:ext cx="11409218" cy="567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0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9" y="852055"/>
            <a:ext cx="11346872" cy="51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26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83291" cy="23899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937"/>
            <a:ext cx="11991109" cy="40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7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927"/>
            <a:ext cx="11887200" cy="55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0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1080654"/>
            <a:ext cx="11720946" cy="48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83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554691" cy="46135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3564"/>
            <a:ext cx="11824855" cy="19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9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" y="1101435"/>
            <a:ext cx="11284527" cy="40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5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1620981"/>
            <a:ext cx="9892145" cy="33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64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" y="1246909"/>
            <a:ext cx="11901055" cy="430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50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3" y="1371599"/>
            <a:ext cx="11513126" cy="46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27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63"/>
            <a:ext cx="11887200" cy="19534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053"/>
            <a:ext cx="11887199" cy="46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2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5754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53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582"/>
            <a:ext cx="12192000" cy="50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47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28787"/>
            <a:ext cx="11970326" cy="40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9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7" y="1101436"/>
            <a:ext cx="11596254" cy="43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84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491"/>
            <a:ext cx="11845636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21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1891" cy="1847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47850"/>
            <a:ext cx="12011891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49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9" y="1475509"/>
            <a:ext cx="11118273" cy="36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31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" y="498765"/>
            <a:ext cx="11284527" cy="53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85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561110"/>
            <a:ext cx="11824855" cy="56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35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3" y="831273"/>
            <a:ext cx="11097490" cy="4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4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12192000" cy="3286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92034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3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59836" cy="26154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5478"/>
            <a:ext cx="11845636" cy="32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56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45636" cy="28263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4146"/>
            <a:ext cx="12032673" cy="38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37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26" y="925656"/>
            <a:ext cx="8853055" cy="30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3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1163782"/>
            <a:ext cx="11658600" cy="44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4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5637"/>
            <a:ext cx="12011890" cy="49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67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872836"/>
            <a:ext cx="1170016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14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99171"/>
            <a:ext cx="10146290" cy="19868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31473"/>
            <a:ext cx="11513127" cy="417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55"/>
            <a:ext cx="12192000" cy="65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5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271"/>
            <a:ext cx="11866418" cy="44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7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0" y="519545"/>
            <a:ext cx="11076709" cy="58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36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8145"/>
            <a:ext cx="11991109" cy="55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24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3909"/>
            <a:ext cx="11731547" cy="44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53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036"/>
            <a:ext cx="11970327" cy="64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98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519112"/>
            <a:ext cx="11859491" cy="617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326"/>
            <a:ext cx="11700164" cy="58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46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073"/>
            <a:ext cx="12191999" cy="6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41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110"/>
            <a:ext cx="12191999" cy="57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82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18"/>
            <a:ext cx="12191999" cy="59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748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5" y="401781"/>
            <a:ext cx="9690389" cy="15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854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4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4209"/>
            <a:ext cx="11062741" cy="600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40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6" y="238124"/>
            <a:ext cx="12128729" cy="56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2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84"/>
            <a:ext cx="3580000" cy="4307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48" y="1100527"/>
            <a:ext cx="11264415" cy="11779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" y="2437620"/>
            <a:ext cx="12087226" cy="43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568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8768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54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11596255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976745"/>
            <a:ext cx="11679382" cy="45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80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1163783"/>
            <a:ext cx="11409218" cy="44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43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0</Words>
  <Application>Microsoft Office PowerPoint</Application>
  <PresentationFormat>宽屏</PresentationFormat>
  <Paragraphs>0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8</cp:revision>
  <dcterms:created xsi:type="dcterms:W3CDTF">2022-09-19T03:01:07Z</dcterms:created>
  <dcterms:modified xsi:type="dcterms:W3CDTF">2022-09-26T12:49:45Z</dcterms:modified>
</cp:coreProperties>
</file>